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9EA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586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EA8C-CFCA-4F43-9147-6123AEDA69AA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C0ED-FF09-41D4-A273-C0E3613D208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25000">
              <a:schemeClr val="accent2">
                <a:lumMod val="75000"/>
              </a:schemeClr>
            </a:gs>
            <a:gs pos="75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915816"/>
            <a:ext cx="6858000" cy="6228184"/>
          </a:xfrm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tx1"/>
                </a:solidFill>
                <a:latin typeface="Monotype Corsiva" pitchFamily="66" charset="0"/>
              </a:rPr>
              <a:t>Scatti, disegni e testi in mostra </a:t>
            </a:r>
            <a:r>
              <a:rPr lang="it-IT" sz="3600" b="1" dirty="0" smtClean="0">
                <a:solidFill>
                  <a:schemeClr val="tx1"/>
                </a:solidFill>
                <a:latin typeface="Monotype Corsiva" pitchFamily="66" charset="0"/>
              </a:rPr>
              <a:t>classe 4DL</a:t>
            </a:r>
            <a:endParaRPr lang="it-IT" sz="4400" b="1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r>
              <a:rPr lang="it-IT" sz="3600" b="1" dirty="0" smtClean="0">
                <a:solidFill>
                  <a:schemeClr val="tx1"/>
                </a:solidFill>
                <a:latin typeface="Monotype Corsiva" pitchFamily="66" charset="0"/>
              </a:rPr>
              <a:t>Liceo Linguistico “San Giovanni Bosco” </a:t>
            </a:r>
          </a:p>
          <a:p>
            <a:pPr>
              <a:spcAft>
                <a:spcPts val="600"/>
              </a:spcAft>
            </a:pPr>
            <a:r>
              <a:rPr lang="it-IT" sz="3600" b="1" dirty="0" smtClean="0">
                <a:solidFill>
                  <a:schemeClr val="tx1"/>
                </a:solidFill>
                <a:latin typeface="Monotype Corsiva" pitchFamily="66" charset="0"/>
              </a:rPr>
              <a:t>Colle di </a:t>
            </a:r>
            <a:r>
              <a:rPr lang="it-IT" sz="3600" b="1" dirty="0" err="1" smtClean="0">
                <a:solidFill>
                  <a:schemeClr val="tx1"/>
                </a:solidFill>
                <a:latin typeface="Monotype Corsiva" pitchFamily="66" charset="0"/>
              </a:rPr>
              <a:t>Val</a:t>
            </a:r>
            <a:r>
              <a:rPr lang="it-IT" sz="3600" b="1" smtClean="0">
                <a:solidFill>
                  <a:schemeClr val="tx1"/>
                </a:solidFill>
                <a:latin typeface="Monotype Corsiva" pitchFamily="66" charset="0"/>
              </a:rPr>
              <a:t>  d’Elsa</a:t>
            </a:r>
            <a:endParaRPr lang="it-IT" sz="3600" b="1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Dal </a:t>
            </a:r>
            <a:r>
              <a:rPr lang="it-IT" b="1" i="1" dirty="0" smtClean="0">
                <a:solidFill>
                  <a:schemeClr val="tx1"/>
                </a:solidFill>
              </a:rPr>
              <a:t>6 giugno </a:t>
            </a:r>
            <a:r>
              <a:rPr lang="it-IT" dirty="0">
                <a:solidFill>
                  <a:schemeClr val="tx1"/>
                </a:solidFill>
              </a:rPr>
              <a:t>a</a:t>
            </a:r>
            <a:r>
              <a:rPr lang="it-IT" dirty="0" smtClean="0">
                <a:solidFill>
                  <a:schemeClr val="tx1"/>
                </a:solidFill>
              </a:rPr>
              <a:t>l </a:t>
            </a:r>
            <a:r>
              <a:rPr lang="it-IT" b="1" i="1" dirty="0" smtClean="0">
                <a:solidFill>
                  <a:schemeClr val="tx1"/>
                </a:solidFill>
              </a:rPr>
              <a:t>6 luglio 2016</a:t>
            </a:r>
          </a:p>
          <a:p>
            <a:r>
              <a:rPr lang="it-IT" b="1" u="sng" dirty="0" smtClean="0">
                <a:solidFill>
                  <a:schemeClr val="tx1"/>
                </a:solidFill>
              </a:rPr>
              <a:t>Inaugurazione</a:t>
            </a:r>
            <a:r>
              <a:rPr lang="it-IT" dirty="0" smtClean="0">
                <a:solidFill>
                  <a:schemeClr val="tx1"/>
                </a:solidFill>
              </a:rPr>
              <a:t>: 6 giugno, ore 17.00</a:t>
            </a:r>
          </a:p>
          <a:p>
            <a:r>
              <a:rPr lang="it-IT" b="1" u="sng" dirty="0" smtClean="0">
                <a:solidFill>
                  <a:schemeClr val="tx1"/>
                </a:solidFill>
              </a:rPr>
              <a:t>Spazio espositivo</a:t>
            </a:r>
            <a:r>
              <a:rPr lang="it-IT" dirty="0" smtClean="0">
                <a:solidFill>
                  <a:schemeClr val="tx1"/>
                </a:solidFill>
              </a:rPr>
              <a:t>: c/o Sala Rosa, Piazzetta Silvio Gigli 1, Siena </a:t>
            </a:r>
          </a:p>
          <a:p>
            <a:r>
              <a:rPr lang="it-IT" b="1" u="sng" dirty="0" smtClean="0">
                <a:solidFill>
                  <a:schemeClr val="tx1"/>
                </a:solidFill>
              </a:rPr>
              <a:t>Info</a:t>
            </a:r>
            <a:r>
              <a:rPr lang="it-IT" dirty="0" smtClean="0">
                <a:solidFill>
                  <a:schemeClr val="tx1"/>
                </a:solidFill>
              </a:rPr>
              <a:t>: 331/4586019 Livia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340/6232611 Francesca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0"/>
            <a:ext cx="685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0" dirty="0" smtClean="0">
                <a:latin typeface="Monotype Corsiva" pitchFamily="66" charset="0"/>
                <a:ea typeface="DejaVu Serif Condensed" pitchFamily="18" charset="0"/>
                <a:cs typeface="MV Boli" pitchFamily="2" charset="0"/>
              </a:rPr>
              <a:t>U</a:t>
            </a:r>
            <a:r>
              <a:rPr lang="it-IT" sz="15000" dirty="0" smtClean="0"/>
              <a:t>       </a:t>
            </a:r>
            <a:r>
              <a:rPr lang="it-IT" sz="15000" dirty="0" smtClean="0">
                <a:latin typeface="Monotype Corsiva" pitchFamily="66" charset="0"/>
              </a:rPr>
              <a:t>TÀ</a:t>
            </a:r>
            <a:endParaRPr lang="it-IT" sz="15000" dirty="0">
              <a:latin typeface="Monotype Corsiva" pitchFamily="66" charset="0"/>
            </a:endParaRPr>
          </a:p>
        </p:txBody>
      </p:sp>
      <p:pic>
        <p:nvPicPr>
          <p:cNvPr id="1027" name="Picture 3" descr="C:\Users\DON BOSCO\Downloads\FullSizeRe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800" y="0"/>
            <a:ext cx="2996952" cy="2660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</Words>
  <Application>Microsoft Office PowerPoint</Application>
  <PresentationFormat>Presentazione su schermo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DON BOSCO</dc:creator>
  <cp:lastModifiedBy>Livia</cp:lastModifiedBy>
  <cp:revision>3</cp:revision>
  <dcterms:created xsi:type="dcterms:W3CDTF">2016-05-24T12:52:57Z</dcterms:created>
  <dcterms:modified xsi:type="dcterms:W3CDTF">2016-06-01T13:05:19Z</dcterms:modified>
</cp:coreProperties>
</file>